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9" r:id="rId6"/>
    <p:sldId id="267" r:id="rId7"/>
    <p:sldId id="268" r:id="rId8"/>
    <p:sldId id="270" r:id="rId9"/>
    <p:sldId id="271" r:id="rId10"/>
    <p:sldId id="277" r:id="rId11"/>
    <p:sldId id="272" r:id="rId12"/>
    <p:sldId id="273" r:id="rId13"/>
    <p:sldId id="276" r:id="rId14"/>
    <p:sldId id="278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72BF3-1127-4AB0-91D2-E0EDA36337FD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64075-674E-446A-93C8-F4B454FE02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64075-674E-446A-93C8-F4B454FE0294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9AB7-AB6F-47A3-83E1-6B146A6024B8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BD40-7D87-4D58-8FD4-36E5BD622B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9AB7-AB6F-47A3-83E1-6B146A6024B8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BD40-7D87-4D58-8FD4-36E5BD622B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9AB7-AB6F-47A3-83E1-6B146A6024B8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BD40-7D87-4D58-8FD4-36E5BD622B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9AB7-AB6F-47A3-83E1-6B146A6024B8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BD40-7D87-4D58-8FD4-36E5BD622B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9AB7-AB6F-47A3-83E1-6B146A6024B8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BD40-7D87-4D58-8FD4-36E5BD622B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9AB7-AB6F-47A3-83E1-6B146A6024B8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BD40-7D87-4D58-8FD4-36E5BD622B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9AB7-AB6F-47A3-83E1-6B146A6024B8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BD40-7D87-4D58-8FD4-36E5BD622B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9AB7-AB6F-47A3-83E1-6B146A6024B8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BD40-7D87-4D58-8FD4-36E5BD622B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9AB7-AB6F-47A3-83E1-6B146A6024B8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BD40-7D87-4D58-8FD4-36E5BD622B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9AB7-AB6F-47A3-83E1-6B146A6024B8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BD40-7D87-4D58-8FD4-36E5BD622B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9AB7-AB6F-47A3-83E1-6B146A6024B8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25BD40-7D87-4D58-8FD4-36E5BD622B7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E29AB7-AB6F-47A3-83E1-6B146A6024B8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25BD40-7D87-4D58-8FD4-36E5BD622B7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500306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Дикие птицы.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Перелетные и зимующие птицы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214818"/>
            <a:ext cx="7854696" cy="17526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Подготовила: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учитель-дефектолог </a:t>
            </a:r>
            <a:r>
              <a:rPr lang="ru-RU" dirty="0" err="1" smtClean="0">
                <a:solidFill>
                  <a:schemeClr val="bg1"/>
                </a:solidFill>
              </a:rPr>
              <a:t>Э.В.Прашко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рмуш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071546"/>
            <a:ext cx="7572428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тыл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071546"/>
            <a:ext cx="7995702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 брев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928670"/>
            <a:ext cx="7786742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ружк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071546"/>
            <a:ext cx="7786742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Давайте вспомним:</a:t>
            </a:r>
            <a:endParaRPr lang="ru-RU" sz="4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называют птиц, которые улетают в теплые края? </a:t>
            </a:r>
          </a:p>
          <a:p>
            <a:r>
              <a:rPr lang="ru-RU" dirty="0" smtClean="0"/>
              <a:t>Каких перелетных птиц вы запомнили?</a:t>
            </a:r>
          </a:p>
          <a:p>
            <a:r>
              <a:rPr lang="ru-RU" dirty="0" smtClean="0"/>
              <a:t>Как называют птиц, которые не улетают на юг?</a:t>
            </a:r>
          </a:p>
          <a:p>
            <a:r>
              <a:rPr lang="ru-RU" dirty="0" smtClean="0"/>
              <a:t>Каких зимующих птиц вы запомнили?</a:t>
            </a:r>
          </a:p>
          <a:p>
            <a:r>
              <a:rPr lang="ru-RU" dirty="0" smtClean="0"/>
              <a:t>Чем питаются птицы зимой?</a:t>
            </a:r>
          </a:p>
          <a:p>
            <a:r>
              <a:rPr lang="ru-RU" dirty="0" smtClean="0"/>
              <a:t>Как мы можем зимой позаботиться о птицах?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21455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42918"/>
            <a:ext cx="8072462" cy="48577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Снится ночью пауку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Чудо-юдо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суку: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Длинный клюв и два крыла: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Прилетит – плохи дела.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кого паук боится?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Угадали? Это…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500702"/>
            <a:ext cx="5994422" cy="771540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Птица!</a:t>
            </a:r>
            <a:endParaRPr lang="ru-RU" sz="4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loggerhead-shrike-381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247" r="7247"/>
          <a:stretch>
            <a:fillRect/>
          </a:stretch>
        </p:blipFill>
        <p:spPr/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Перелетные птицы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юг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8569" y="1935163"/>
            <a:ext cx="6646862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Содержимое 23" descr="https://jooinn.com/images/stork-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2338738" cy="199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птица — Abali.r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785794"/>
            <a:ext cx="2571768" cy="160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s://sad9.ru/images/u/pages/skazki-aksakova-utki-cover-5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714752"/>
            <a:ext cx="177859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Черный журавль. Grus monachus [1986 Бабенко В.Г., Кузнецов А.А. - Птицы  Красной книги СССР]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857232"/>
            <a:ext cx="1428760" cy="187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https://nday.te.ua/wp-content/uploads/2017/03/028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2500306"/>
            <a:ext cx="1980033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вспомогалка\гусе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3857628"/>
            <a:ext cx="1714512" cy="2254313"/>
          </a:xfrm>
          <a:prstGeom prst="rect">
            <a:avLst/>
          </a:prstGeom>
          <a:noFill/>
        </p:spPr>
      </p:pic>
      <p:pic>
        <p:nvPicPr>
          <p:cNvPr id="1029" name="Picture 5" descr="D:\вспомогалка\жаворонок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3929066"/>
            <a:ext cx="1643074" cy="1371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Зимующие птицы</a:t>
            </a:r>
            <a:endParaRPr lang="ru-RU" sz="4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зима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071678"/>
            <a:ext cx="5438796" cy="3786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fhd.multiurok.ru/b/b/e/bbee300045a8d2d64b6bb6c70b3ed907637b774b/zaniatiie-zimuiushchiie-ptitsy_6.jpe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00174"/>
            <a:ext cx="1785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rintonic.ru/uploads/images/2016/03/14/img_56e65b127c4c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357298"/>
            <a:ext cx="2214578" cy="264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pinimg.com/736x/2c/23/18/2c2318ea75ee651c6cde93e60f2c03d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785794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naurok-test2.nyc3.cdn.digitaloceanspaces.com/uploads/test/272258/538721/307693_159258427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4572008"/>
            <a:ext cx="185738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вспомогалка\открытый урок\зим\сорок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20464" y="4357694"/>
            <a:ext cx="2894940" cy="1643074"/>
          </a:xfrm>
          <a:prstGeom prst="rect">
            <a:avLst/>
          </a:prstGeom>
          <a:noFill/>
        </p:spPr>
      </p:pic>
      <p:pic>
        <p:nvPicPr>
          <p:cNvPr id="2051" name="Picture 3" descr="D:\вспомогалка\открытый урок\зим\ворон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2357430"/>
            <a:ext cx="2670816" cy="2238283"/>
          </a:xfrm>
          <a:prstGeom prst="rect">
            <a:avLst/>
          </a:prstGeom>
          <a:noFill/>
        </p:spPr>
      </p:pic>
      <p:pic>
        <p:nvPicPr>
          <p:cNvPr id="2052" name="Picture 4" descr="D:\вспомогалка\открытый урок\зим\голубь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7554" y="4786322"/>
            <a:ext cx="1663617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071810"/>
            <a:ext cx="6500858" cy="1153276"/>
          </a:xfrm>
        </p:spPr>
        <p:txBody>
          <a:bodyPr>
            <a:normAutofit/>
          </a:bodyPr>
          <a:lstStyle/>
          <a:p>
            <a:pPr algn="ctr"/>
            <a:endParaRPr lang="ru-RU" sz="4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е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857232"/>
            <a:ext cx="7786742" cy="56971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04088"/>
            <a:ext cx="7901014" cy="3010664"/>
          </a:xfrm>
        </p:spPr>
        <p:txBody>
          <a:bodyPr>
            <a:normAutofit/>
          </a:bodyPr>
          <a:lstStyle/>
          <a:p>
            <a:r>
              <a:rPr lang="ru-RU" sz="6500" b="1" dirty="0" smtClean="0">
                <a:latin typeface="Times New Roman" pitchFamily="18" charset="0"/>
                <a:cs typeface="Times New Roman" pitchFamily="18" charset="0"/>
              </a:rPr>
              <a:t>Кормушки для птиц</a:t>
            </a:r>
            <a:endParaRPr lang="ru-RU" sz="6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199</TotalTime>
  <Words>72</Words>
  <Application>Microsoft Office PowerPoint</Application>
  <PresentationFormat>Экран (4:3)</PresentationFormat>
  <Paragraphs>18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Тема урока:  Дикие птицы.  Перелетные и зимующие птицы</vt:lpstr>
      <vt:lpstr>Снится ночью пауку Чудо-юдо на суку: Длинный клюв и два крыла: Прилетит – плохи дела. А кого паук боится? Угадали? Это…</vt:lpstr>
      <vt:lpstr>Птица!</vt:lpstr>
      <vt:lpstr>Перелетные птицы</vt:lpstr>
      <vt:lpstr>Слайд 5</vt:lpstr>
      <vt:lpstr>Зимующие птицы</vt:lpstr>
      <vt:lpstr>Слайд 7</vt:lpstr>
      <vt:lpstr>Слайд 8</vt:lpstr>
      <vt:lpstr>Кормушки для птиц</vt:lpstr>
      <vt:lpstr>Слайд 10</vt:lpstr>
      <vt:lpstr>Слайд 11</vt:lpstr>
      <vt:lpstr>Слайд 12</vt:lpstr>
      <vt:lpstr>Слайд 13</vt:lpstr>
      <vt:lpstr>Давайте вспомним: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Дикие птицы. Перелетные и зимующие птицы</dc:title>
  <dc:creator>Элла</dc:creator>
  <cp:lastModifiedBy>Элла</cp:lastModifiedBy>
  <cp:revision>20</cp:revision>
  <dcterms:created xsi:type="dcterms:W3CDTF">2020-12-05T12:41:57Z</dcterms:created>
  <dcterms:modified xsi:type="dcterms:W3CDTF">2020-12-05T16:01:18Z</dcterms:modified>
</cp:coreProperties>
</file>